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Source Han Sans KR" panose="020B0400000000000000" pitchFamily="34" charset="-128"/>
      <p:regular r:id="rId14"/>
    </p:embeddedFont>
    <p:embeddedFont>
      <p:font typeface="Source Han Sans KR Bold" panose="020B0800000000000000" pitchFamily="34" charset="-128"/>
      <p:regular r:id="rId15"/>
      <p:bold r:id="rId16"/>
    </p:embeddedFont>
    <p:embeddedFont>
      <p:font typeface="Inter Bold" panose="020B08020300000000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66" autoAdjust="0"/>
    <p:restoredTop sz="94597" autoAdjust="0"/>
  </p:normalViewPr>
  <p:slideViewPr>
    <p:cSldViewPr>
      <p:cViewPr>
        <p:scale>
          <a:sx n="30" d="100"/>
          <a:sy n="30" d="100"/>
        </p:scale>
        <p:origin x="2448" y="1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원중 김" userId="1a3b846e666cb045" providerId="LiveId" clId="{FC157594-52F8-4B28-8DC3-6FAF71A727F2}"/>
    <pc:docChg chg="modSld">
      <pc:chgData name="원중 김" userId="1a3b846e666cb045" providerId="LiveId" clId="{FC157594-52F8-4B28-8DC3-6FAF71A727F2}" dt="2025-01-30T14:15:38.925" v="13" actId="14100"/>
      <pc:docMkLst>
        <pc:docMk/>
      </pc:docMkLst>
      <pc:sldChg chg="modSp mod">
        <pc:chgData name="원중 김" userId="1a3b846e666cb045" providerId="LiveId" clId="{FC157594-52F8-4B28-8DC3-6FAF71A727F2}" dt="2025-01-30T14:15:21.683" v="10" actId="1076"/>
        <pc:sldMkLst>
          <pc:docMk/>
          <pc:sldMk cId="0" sldId="256"/>
        </pc:sldMkLst>
        <pc:spChg chg="mod">
          <ac:chgData name="원중 김" userId="1a3b846e666cb045" providerId="LiveId" clId="{FC157594-52F8-4B28-8DC3-6FAF71A727F2}" dt="2025-01-30T14:14:42.766" v="6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원중 김" userId="1a3b846e666cb045" providerId="LiveId" clId="{FC157594-52F8-4B28-8DC3-6FAF71A727F2}" dt="2025-01-30T14:15:21.683" v="10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원중 김" userId="1a3b846e666cb045" providerId="LiveId" clId="{FC157594-52F8-4B28-8DC3-6FAF71A727F2}" dt="2025-01-30T14:14:54.441" v="7" actId="1076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원중 김" userId="1a3b846e666cb045" providerId="LiveId" clId="{FC157594-52F8-4B28-8DC3-6FAF71A727F2}" dt="2025-01-30T14:15:31.865" v="11" actId="14100"/>
        <pc:sldMkLst>
          <pc:docMk/>
          <pc:sldMk cId="0" sldId="257"/>
        </pc:sldMkLst>
        <pc:spChg chg="mod">
          <ac:chgData name="원중 김" userId="1a3b846e666cb045" providerId="LiveId" clId="{FC157594-52F8-4B28-8DC3-6FAF71A727F2}" dt="2025-01-30T14:15:31.865" v="11" actId="1410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원중 김" userId="1a3b846e666cb045" providerId="LiveId" clId="{FC157594-52F8-4B28-8DC3-6FAF71A727F2}" dt="2025-01-30T14:15:38.925" v="13" actId="14100"/>
        <pc:sldMkLst>
          <pc:docMk/>
          <pc:sldMk cId="0" sldId="258"/>
        </pc:sldMkLst>
        <pc:spChg chg="mod">
          <ac:chgData name="원중 김" userId="1a3b846e666cb045" providerId="LiveId" clId="{FC157594-52F8-4B28-8DC3-6FAF71A727F2}" dt="2025-01-30T14:15:36.590" v="12" actId="14100"/>
          <ac:spMkLst>
            <pc:docMk/>
            <pc:sldMk cId="0" sldId="258"/>
            <ac:spMk id="5" creationId="{00000000-0000-0000-0000-000000000000}"/>
          </ac:spMkLst>
        </pc:spChg>
        <pc:spChg chg="mod">
          <ac:chgData name="원중 김" userId="1a3b846e666cb045" providerId="LiveId" clId="{FC157594-52F8-4B28-8DC3-6FAF71A727F2}" dt="2025-01-30T14:15:38.925" v="13" actId="14100"/>
          <ac:spMkLst>
            <pc:docMk/>
            <pc:sldMk cId="0" sldId="25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59791" cy="24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20143" y="4152900"/>
            <a:ext cx="10820400" cy="16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협업툴</a:t>
            </a:r>
            <a:r>
              <a:rPr lang="en-US" sz="9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99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사용</a:t>
            </a:r>
            <a:r>
              <a:rPr lang="en-US" sz="9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9999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가이드</a:t>
            </a:r>
            <a:endParaRPr lang="en-US" sz="9999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14702" y="5676900"/>
            <a:ext cx="482584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19" y="962025"/>
            <a:ext cx="16412804" cy="898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하이파이브 : H 버튼을 누른 상태로 상대 커서와 겹치기 (확인 필요..)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커서 채팅: /을 누른 후 짧게 입력 가능, 휘발성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코맨트: C를 누르면 코맨트를 남길 수 있음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남긴 코맨트에 댓글을 남길 수 있음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인물 지목 가능 (@ 혹은 멘션 버튼)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Shift C를 사용해 코맨트를 숨기기 / 보이기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우측 상단 말풍선 모양을 통해 전체 코맨트를 볼 수 있음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체크 모양을 통해, 확인 후 삭제 가능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spotlight 기능 : 상대방의 화면을 따라가는 기능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우측 상단의 프로필을 클릭하여 따라가기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spotlight me 버튼을 통해 자신을 따라오게 할 수 있음(동의 필요)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100338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 외에도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14017" y="2079131"/>
            <a:ext cx="15944881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Stikers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Templates :  다른 이용자 및 Figma에서 제공하는 템플릿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좌측 상단 및 툴바의 templates 페이지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Widget : 브레인스토밍, 다이어그램, 보이스 메모, 간단한 투표 등 다양한 기능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Plugins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패드로 스케치 가능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프리미엄 계정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계정 없는 게스트들을 초대 가능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템플릿을 custom 가능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얼굴 스탬프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색깔 custom 가능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공용 라이브러리 관리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5174208"/>
            <a:ext cx="5756400" cy="12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86936" y="988103"/>
            <a:ext cx="935831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슬기짜기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2195" y="2510790"/>
            <a:ext cx="3820665" cy="3820665"/>
          </a:xfrm>
          <a:custGeom>
            <a:avLst/>
            <a:gdLst/>
            <a:ahLst/>
            <a:cxnLst/>
            <a:rect l="l" t="t" r="r" b="b"/>
            <a:pathLst>
              <a:path w="3820665" h="3820665">
                <a:moveTo>
                  <a:pt x="0" y="0"/>
                </a:moveTo>
                <a:lnTo>
                  <a:pt x="3820665" y="0"/>
                </a:lnTo>
                <a:lnTo>
                  <a:pt x="3820665" y="3820665"/>
                </a:lnTo>
                <a:lnTo>
                  <a:pt x="0" y="382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0096500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41576"/>
            <a:ext cx="482584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FigJam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/ Figma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563110"/>
            <a:ext cx="47558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협업툴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007922"/>
            <a:ext cx="33591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저장 가능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84657"/>
            <a:ext cx="32382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클라우드 기반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731188"/>
            <a:ext cx="94035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디자인을 만들고 공유하고 테스트할 수 있는 도구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8331" y="3504132"/>
            <a:ext cx="7701834" cy="3927935"/>
          </a:xfrm>
          <a:custGeom>
            <a:avLst/>
            <a:gdLst/>
            <a:ahLst/>
            <a:cxnLst/>
            <a:rect l="l" t="t" r="r" b="b"/>
            <a:pathLst>
              <a:path w="7701834" h="3927935">
                <a:moveTo>
                  <a:pt x="0" y="0"/>
                </a:moveTo>
                <a:lnTo>
                  <a:pt x="7701834" y="0"/>
                </a:lnTo>
                <a:lnTo>
                  <a:pt x="7701834" y="3927935"/>
                </a:lnTo>
                <a:lnTo>
                  <a:pt x="0" y="3927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296653" y="6454452"/>
            <a:ext cx="6464719" cy="3466706"/>
          </a:xfrm>
          <a:custGeom>
            <a:avLst/>
            <a:gdLst/>
            <a:ahLst/>
            <a:cxnLst/>
            <a:rect l="l" t="t" r="r" b="b"/>
            <a:pathLst>
              <a:path w="6464719" h="3466706">
                <a:moveTo>
                  <a:pt x="0" y="0"/>
                </a:moveTo>
                <a:lnTo>
                  <a:pt x="6464720" y="0"/>
                </a:lnTo>
                <a:lnTo>
                  <a:pt x="6464720" y="3466706"/>
                </a:lnTo>
                <a:lnTo>
                  <a:pt x="0" y="346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87313" y="838200"/>
            <a:ext cx="10184488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FIGJAM / FIGMA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3791" y="3153608"/>
            <a:ext cx="2472809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FigJam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7313" y="4182860"/>
            <a:ext cx="49480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의견을 공유하는 협업툴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313" y="6581890"/>
            <a:ext cx="2084487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7313" y="5401425"/>
            <a:ext cx="41534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크기에 제한이 없음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5236" y="7607415"/>
            <a:ext cx="45140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UX/UI 디자인 작업툴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236" y="8360690"/>
            <a:ext cx="41534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크기에 제한이 없음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7313" y="4819967"/>
            <a:ext cx="40326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온라인 화이트보드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3791" y="845383"/>
            <a:ext cx="8792442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 TO USE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107472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8021" y="4014220"/>
            <a:ext cx="37563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무료로 이용 가능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8021" y="4563110"/>
            <a:ext cx="71757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학생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계정으로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로그인하는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것을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</a:t>
            </a:r>
            <a:endParaRPr lang="en-US" sz="33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695950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공간 만들기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3709" y="6607175"/>
            <a:ext cx="159448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 공간: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Team Workspace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-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new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-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team name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입력 - 협업자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메일 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입력 -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Starter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(혹은 유료 버전 선택)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8021" y="7835265"/>
            <a:ext cx="1577127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공간: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Drafts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- ‘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+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’ 버튼 or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Create new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- ‘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Design file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’ (Figma) or ‘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FigJam board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’ 선택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마우스(이동 및 선택)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8021" y="2001144"/>
            <a:ext cx="1594488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 이동: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‘스페이스바’</a:t>
            </a: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누른 채로 좌클릭을 사용해 이동 (트랙패드 사용 가능)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선택: 텍스트나 상자를, 좌클릭을 사용해 선택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H를 누르면 Hand tool로 전환 / V를 누르면 Select tool로 전환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62502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복사 / 붙여넣기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8021" y="5339721"/>
            <a:ext cx="159448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Ctrl C / Ctrl V : 원하는 곳에 붙여넣기 가능 (alt + 드래그도 가능)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Ctrl D : 바로 복제 및 같은 간격으로 복제(디자인할 때 사용)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001004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확대 / 축소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021" y="8078223"/>
            <a:ext cx="159448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트랙패드를 사용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Ctrl or Command + 마우스 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링크 걸기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8021" y="2001144"/>
            <a:ext cx="159448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텍스트 선택 후 Ctrl Shift U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</a:t>
            </a:r>
            <a:r>
              <a:rPr lang="en-US" sz="33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주의: Ctrl U는 글자 언더라인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62271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이미지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8021" y="5039489"/>
            <a:ext cx="159448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복사 / 붙여넣기 사용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FigJam: 하단의 더하기 버튼 -&gt; More -&gt; Media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001004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 그룹화 / 그룹 해제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8021" y="8078223"/>
            <a:ext cx="1594488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드래그 혹은 Ctrl 로 원하는 객체 선택 후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그룹화: 우클릭 - Group Selection / Ctrl 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그룹 해제: 우클릭 - Ungroup / Ctrl backspace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100338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 Sticky Note 정렬 (FigJam)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8021" y="2027140"/>
            <a:ext cx="159448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드래그 혹은 Shift로 원하는 객체 선택 - 우클릭 -&gt; Organize - Sort Stikies by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Topic, Color, Author, Stamp count, Stamp Type 별로 정렬 가능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62271"/>
            <a:ext cx="6316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 툴바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8021" y="5039489"/>
            <a:ext cx="1633481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Marker(M) :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펜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색깔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/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두께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굵기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조절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Hilighter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(Shift M):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형광펜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색깔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/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두께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굵기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조절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가능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Washi Tape(W):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꾸미기용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테이프</a:t>
            </a:r>
            <a:endParaRPr lang="en-US" sz="33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Eraser(Shift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backsapce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//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Shift를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누른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채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선을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그으면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일자로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반듯하게</a:t>
            </a:r>
            <a:r>
              <a:rPr lang="en-US" sz="33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그어짐</a:t>
            </a:r>
            <a:endParaRPr lang="en-US" sz="33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19" y="962025"/>
            <a:ext cx="15944881" cy="898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Sticky Note(S) : 메모장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기본적으로 하단에 이름이 기재됨 (우클릭 후 깃대 모양 클릭하여 해제)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 방향의 동그라미를 통해 일정한 간격으로 메모장 추가 (도형에도 적용됨)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도형 : 도형 색 및 모양 변경 가능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 : 선을 이용해서 flow chart를 만들 수 있음. 선에 text를 입력에 이름 부여 가능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Text(t) : 텍스트를 입력 가능한 텍스트 박스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Section(Shift S) : 구역을 만들어 객체들을 묶을 수 있음. 이름 부여 가능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Table(Shift T): 표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를 사용해 행 / 열 추가 가능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 를 사용해 행 / 열 이동 및 전체 삭제 가능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19" y="962025"/>
            <a:ext cx="16412804" cy="95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Stamp (E) : 여러 가지 도장 사용 가능, 보통 투표할 때 사용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꾹 누르면 커짐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아래는 이모지(스탬프), 위는 감정표현 (휘발성)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+에는 다양한 기능이 있음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Mind map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Code block 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Timer (화면 우측 상단에도 있음)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Media 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Links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화면 우측 상단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배경음악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투표 : 1인당 투표를 몇 개 할 수 있는지 설정, 투표할 때 다른 사람의 커서가 숨겨짐, 투표 결과를 한 번에 확인 가능 ==&gt; 유료 기능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713</Words>
  <Application>Microsoft Macintosh PowerPoint</Application>
  <PresentationFormat>사용자 지정</PresentationFormat>
  <Paragraphs>110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</vt:lpstr>
      <vt:lpstr>Source Han Sans KR Bold</vt:lpstr>
      <vt:lpstr>Source Han Sans KR</vt:lpstr>
      <vt:lpstr>Arial</vt:lpstr>
      <vt:lpstr>Inter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이승주/22300546</cp:lastModifiedBy>
  <cp:revision>2</cp:revision>
  <dcterms:created xsi:type="dcterms:W3CDTF">2006-08-16T00:00:00Z</dcterms:created>
  <dcterms:modified xsi:type="dcterms:W3CDTF">2025-10-31T17:15:57Z</dcterms:modified>
  <dc:identifier>DAGdqUWd_7Y</dc:identifier>
</cp:coreProperties>
</file>